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5" r:id="rId3"/>
    <p:sldId id="304" r:id="rId4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08122-8393-4DC6-B3C4-DA33D9F7E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9D8FE-B2E8-4A13-B50A-9ADB02341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858CE-F304-4BDD-A498-AD170AA4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324DE-01DF-4D34-980C-BBDA8221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F4242-B9D9-4E1D-AA2F-4D401A3B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38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82F91-A410-4FAE-9154-9DE17E4E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C1F79-1AFF-4F39-A3CF-9325CC596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A24A9-7A25-4B32-8F51-85367ECF4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95F9E-C841-4007-8505-5782D78A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3CF6D-5222-4554-8354-826E7F1F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0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A3DEFC-6472-4A5E-90E8-4681EE73E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75560-88E2-48B2-9ADB-F8101FA2B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BF96-7B31-499F-AB91-E5E7FB580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C8AC6-F051-41E7-A20C-72466926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64039-550A-4DE8-BBAD-F1080C47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65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BFDDA-272E-4AD8-B2C5-4507E001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F4B5D-C834-409A-B850-EF8B65364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D3E39-1473-4D85-AC28-C41EF3DB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E7F52-F7F7-4D7A-93DC-B364F516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27301-28E1-4DC5-AB1B-2C2CDF90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1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D30D9-FD89-4B83-8C8A-54D239C02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D89F2-C79A-40F8-8A97-F920CA630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6C99D-B9E3-475D-A86B-88B37DD65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BE43E-09DF-4044-B577-EC41FEB57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54754-8D8F-4BED-8F26-6B2CD504F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9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363B-D51C-4EF0-92CC-C9C25C7A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EA5CB-5C48-4640-B67F-04803D1CD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DF1FF-3D73-4D77-BF6D-DA4F1244A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A0BDE-F559-4D10-9D5C-DCC16E9C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1F691-BE84-47FE-BD80-741F447F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A6CDC-2186-4EDF-9875-4AAFCDDDE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2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E0968-CEE6-47D5-B18D-4F9BBCC0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551BC-D2E4-49BB-BA7A-7D7E02C55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A4532-859A-4EA1-B800-A231E4313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12ED9-B5F7-4AEE-9087-4A8BDD91E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D6BD46-2002-43E8-8539-159494A14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10D2A-A15E-4D0C-85D2-756B087F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92E90C-FA89-49EB-8E2C-AEE957CF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073B3-A306-4ABC-973A-7FD41260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98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01CB9-F917-476D-9457-227EAEA8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3BBA24-A356-4544-8AE3-AF2D105B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4F9087-44F9-4037-9ED6-804ED4BD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FB826-457F-442F-A534-99B94AA3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3A7022-674F-4022-B4FC-4019B1FD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2C594-C7D8-493A-9D2E-812B7CA4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199F7-2437-4BBE-A6DA-8357E33B5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88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DB69-A05A-406C-9975-58414E424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4AE36-3E63-453B-9EE0-278C5556C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059DC-01E2-43A3-9C2D-5EBB73181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2EE94-AB23-49E6-A201-D6F35570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4902D-B590-478D-BCE6-0717AD0B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9B153-9328-4320-8073-7F9FC420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83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CC63-B3A5-444A-8CC9-4B15C3512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A1FB9-D709-40E6-9127-D8D6EB921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6D60E-CA1D-41E4-AC14-3AC81E938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88653-6FF0-4CC1-B0C3-C64549AE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CF08B-3764-4221-B83C-C91B26B5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0D945-33F3-4B47-8999-08B7E3D2E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97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190A5-AF43-443A-BDF8-B2AC5E9C5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B108E-49F1-4AB6-A525-B9F899ED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9CE91-9D85-44FC-9513-75CC5A08B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D1C0E-A2D4-4697-9429-172C3FA699BB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5CA0B-32EF-4AA6-A574-24EC3DA27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BAD6F-21AD-4C21-8788-1DBFC6624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B617-5284-4F2E-9203-F0B7794FC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24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D61E-DECA-4406-97DF-3B356546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964" y="1433442"/>
            <a:ext cx="10243335" cy="393611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800" dirty="0">
                <a:cs typeface="Calibri Light"/>
              </a:rPr>
              <a:t>Improvement plans for session 2023/24</a:t>
            </a:r>
            <a:br>
              <a:rPr lang="en-GB" sz="8800" dirty="0">
                <a:cs typeface="Calibri Light"/>
              </a:rPr>
            </a:br>
            <a:br>
              <a:rPr lang="en-GB" sz="8800" dirty="0"/>
            </a:br>
            <a:endParaRPr lang="en-US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5EB6FE2-067A-4503-A6BC-F1B028609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975" y="5369559"/>
            <a:ext cx="1572435" cy="1325563"/>
          </a:xfrm>
        </p:spPr>
      </p:pic>
    </p:spTree>
    <p:extLst>
      <p:ext uri="{BB962C8B-B14F-4D97-AF65-F5344CB8AC3E}">
        <p14:creationId xmlns:p14="http://schemas.microsoft.com/office/powerpoint/2010/main" val="107320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D61E-DECA-4406-97DF-3B356546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964" y="1433442"/>
            <a:ext cx="10243335" cy="3936117"/>
          </a:xfrm>
        </p:spPr>
        <p:txBody>
          <a:bodyPr>
            <a:normAutofit/>
          </a:bodyPr>
          <a:lstStyle/>
          <a:p>
            <a:pPr algn="ctr"/>
            <a:br>
              <a:rPr lang="en-GB" sz="8800" dirty="0">
                <a:cs typeface="Calibri Light"/>
              </a:rPr>
            </a:br>
            <a:br>
              <a:rPr lang="en-GB" sz="8800" dirty="0"/>
            </a:br>
            <a:endParaRPr lang="en-US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5EB6FE2-067A-4503-A6BC-F1B028609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975" y="5369559"/>
            <a:ext cx="1572435" cy="1325563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4CA3A0-898D-46DE-BB58-C1887F181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289" y="9698"/>
            <a:ext cx="12209289" cy="68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0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D61E-DECA-4406-97DF-3B356546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964" y="1433442"/>
            <a:ext cx="10243335" cy="3936117"/>
          </a:xfrm>
        </p:spPr>
        <p:txBody>
          <a:bodyPr>
            <a:normAutofit/>
          </a:bodyPr>
          <a:lstStyle/>
          <a:p>
            <a:pPr algn="ctr"/>
            <a:br>
              <a:rPr lang="en-GB" sz="8800" dirty="0">
                <a:cs typeface="Calibri Light"/>
              </a:rPr>
            </a:br>
            <a:br>
              <a:rPr lang="en-GB" sz="8800" dirty="0"/>
            </a:br>
            <a:endParaRPr lang="en-US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C5EB6FE2-067A-4503-A6BC-F1B028609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975" y="5369559"/>
            <a:ext cx="1572435" cy="1325563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202A6F-C751-4208-9B7B-DD0D6C46C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86"/>
            <a:ext cx="12192000" cy="686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Improvement plans for session 2023/24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Inset Monday 21 August 2023</dc:title>
  <dc:creator>Lynne Giles</dc:creator>
  <cp:lastModifiedBy>Caroline Reid</cp:lastModifiedBy>
  <cp:revision>4</cp:revision>
  <dcterms:created xsi:type="dcterms:W3CDTF">2023-07-07T14:02:25Z</dcterms:created>
  <dcterms:modified xsi:type="dcterms:W3CDTF">2023-09-19T10:21:47Z</dcterms:modified>
</cp:coreProperties>
</file>